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073378"/>
          </a:solidFill>
          <a:ln>
            <a:solidFill>
              <a:srgbClr val="0733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64592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PELAN TINDAKAN SASARAN KERJA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051560"/>
            <a:ext cx="6217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Inisiatif Jabatan Teknologi Maklumat bagi meningkatkan kecekapan operasi, pendigitalan dan perkhidmatan MPS.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828800"/>
            <a:ext cx="1188720" cy="1005840"/>
          </a:xfrm>
          <a:prstGeom prst="roundRect">
            <a:avLst/>
          </a:prstGeom>
          <a:solidFill>
            <a:srgbClr val="0066CC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84832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828800"/>
            <a:ext cx="960120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03120" y="1938528"/>
            <a:ext cx="6858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66CC"/>
                </a:solidFill>
              </a:defRPr>
            </a:pPr>
            <a:r>
              <a:t>PERKONGSIAN PENCETAK</a:t>
            </a:r>
          </a:p>
          <a:p>
            <a:pPr>
              <a:defRPr sz="1100"/>
            </a:pPr>
            <a:r>
              <a:t>Garis panduan dan penambahbaikan sistem percetakan jabatan.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418320" y="2057400"/>
            <a:ext cx="1645920" cy="411480"/>
          </a:xfrm>
          <a:prstGeom prst="roundRect">
            <a:avLst/>
          </a:prstGeom>
          <a:solidFill>
            <a:srgbClr val="FFC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55480" y="2130552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DALAM PROSES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971800"/>
            <a:ext cx="1188720" cy="1005840"/>
          </a:xfrm>
          <a:prstGeom prst="roundRect">
            <a:avLst/>
          </a:prstGeom>
          <a:solidFill>
            <a:srgbClr val="009966"/>
          </a:solidFill>
          <a:ln>
            <a:solidFill>
              <a:srgbClr val="009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3227832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2971800"/>
            <a:ext cx="960120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009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03120" y="3081528"/>
            <a:ext cx="6858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9966"/>
                </a:solidFill>
              </a:defRPr>
            </a:pPr>
            <a:r>
              <a:t>PEMBAYARAN FPX</a:t>
            </a:r>
          </a:p>
          <a:p>
            <a:pPr>
              <a:defRPr sz="1100"/>
            </a:pPr>
            <a:r>
              <a:t>Penyediaan kaedah bayaran atas talian yang lebih cekap.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418320" y="3200400"/>
            <a:ext cx="1645920" cy="411480"/>
          </a:xfrm>
          <a:prstGeom prst="roundRect">
            <a:avLst/>
          </a:prstGeom>
          <a:solidFill>
            <a:srgbClr val="FFC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55480" y="3273552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DALAM PROSES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114800"/>
            <a:ext cx="1188720" cy="1005840"/>
          </a:xfrm>
          <a:prstGeom prst="roundRect">
            <a:avLst/>
          </a:prstGeom>
          <a:solidFill>
            <a:srgbClr val="FF8C00"/>
          </a:solidFill>
          <a:ln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370832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28800" y="4114800"/>
            <a:ext cx="960120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03120" y="4224528"/>
            <a:ext cx="6858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FF8C00"/>
                </a:solidFill>
              </a:defRPr>
            </a:pPr>
            <a:r>
              <a:t>LATIHAN CANVA</a:t>
            </a:r>
          </a:p>
          <a:p>
            <a:pPr>
              <a:defRPr sz="1100"/>
            </a:pPr>
            <a:r>
              <a:t>Pembangunan kemahiran digital warga kerja.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18320" y="4343400"/>
            <a:ext cx="1645920" cy="411480"/>
          </a:xfrm>
          <a:prstGeom prst="roundRect">
            <a:avLst/>
          </a:prstGeom>
          <a:solidFill>
            <a:srgbClr val="FFC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55480" y="4416552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DALAM PROSES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257800"/>
            <a:ext cx="1188720" cy="1005840"/>
          </a:xfrm>
          <a:prstGeom prst="roundRect">
            <a:avLst/>
          </a:prstGeom>
          <a:solidFill>
            <a:srgbClr val="663399"/>
          </a:solidFill>
          <a:ln>
            <a:solidFill>
              <a:srgbClr val="663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5513832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828800" y="5257800"/>
            <a:ext cx="960120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663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03120" y="5367528"/>
            <a:ext cx="6858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663399"/>
                </a:solidFill>
              </a:defRPr>
            </a:pPr>
            <a:r>
              <a:t>SMART PARKING</a:t>
            </a:r>
          </a:p>
          <a:p>
            <a:pPr>
              <a:defRPr sz="1100"/>
            </a:pPr>
            <a:r>
              <a:t>Penyelarasan data bersama Pusat Data Kerajaan Negeri.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418320" y="5486400"/>
            <a:ext cx="1645920" cy="411480"/>
          </a:xfrm>
          <a:prstGeom prst="roundRect">
            <a:avLst/>
          </a:prstGeom>
          <a:solidFill>
            <a:srgbClr val="FFCC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555480" y="5559552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DALAM PROSES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217920"/>
            <a:ext cx="12188952" cy="640080"/>
          </a:xfrm>
          <a:prstGeom prst="rect">
            <a:avLst/>
          </a:prstGeom>
          <a:solidFill>
            <a:srgbClr val="07337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6382512"/>
            <a:ext cx="9144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Jabatan Teknologi Maklumat • Majlis Perbandaran Sandakan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